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6" r:id="rId2"/>
    <p:sldId id="463" r:id="rId3"/>
    <p:sldId id="689" r:id="rId4"/>
    <p:sldId id="690" r:id="rId5"/>
    <p:sldId id="398" r:id="rId6"/>
    <p:sldId id="484" r:id="rId7"/>
    <p:sldId id="483" r:id="rId8"/>
    <p:sldId id="492" r:id="rId9"/>
    <p:sldId id="419" r:id="rId10"/>
    <p:sldId id="655" r:id="rId11"/>
    <p:sldId id="656" r:id="rId12"/>
    <p:sldId id="490" r:id="rId13"/>
    <p:sldId id="466" r:id="rId14"/>
    <p:sldId id="659" r:id="rId15"/>
    <p:sldId id="662" r:id="rId16"/>
    <p:sldId id="660" r:id="rId17"/>
    <p:sldId id="663" r:id="rId18"/>
    <p:sldId id="664" r:id="rId19"/>
    <p:sldId id="665" r:id="rId20"/>
    <p:sldId id="666" r:id="rId21"/>
    <p:sldId id="668" r:id="rId22"/>
    <p:sldId id="669" r:id="rId23"/>
    <p:sldId id="670" r:id="rId24"/>
    <p:sldId id="671" r:id="rId25"/>
    <p:sldId id="687" r:id="rId26"/>
    <p:sldId id="688" r:id="rId27"/>
    <p:sldId id="672" r:id="rId28"/>
    <p:sldId id="673" r:id="rId29"/>
    <p:sldId id="674" r:id="rId30"/>
    <p:sldId id="675" r:id="rId31"/>
    <p:sldId id="477" r:id="rId32"/>
    <p:sldId id="399" r:id="rId33"/>
    <p:sldId id="409" r:id="rId34"/>
    <p:sldId id="481" r:id="rId35"/>
    <p:sldId id="482" r:id="rId36"/>
    <p:sldId id="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oyuztechnologies/Corporate_Full_Stack_Training/blob/master/Day%206/GetEntitySet.txt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Corporate_Full_Stack_Training/blob/master/Day%206/GETEntity%20(Single%20Record)%20Method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github.com/soyuztechnologies/Corporate_Full_Stack_Training/blob/master/Day%206/CreateEntity(Post%20call)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github.com/soyuztechnologies/Corporate_Full_Stack_Training/blob/master/Day%206/function%20Import.t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2.png"/><Relationship Id="rId4" Type="http://schemas.openxmlformats.org/officeDocument/2006/relationships/image" Target="../media/image50.tiff"/><Relationship Id="rId9" Type="http://schemas.openxmlformats.org/officeDocument/2006/relationships/hyperlink" Target="https://anubhavtrainings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5.jpg"/><Relationship Id="rId7" Type="http://schemas.openxmlformats.org/officeDocument/2006/relationships/image" Target="../media/image5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959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https://tools.hana.ondemand.com/2019-09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14670</TotalTime>
  <Words>1964</Words>
  <Application>Microsoft Office PowerPoint</Application>
  <PresentationFormat>Widescreen</PresentationFormat>
  <Paragraphs>305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639</cp:revision>
  <dcterms:created xsi:type="dcterms:W3CDTF">2016-07-10T03:33:26Z</dcterms:created>
  <dcterms:modified xsi:type="dcterms:W3CDTF">2021-05-31T07:12:49Z</dcterms:modified>
</cp:coreProperties>
</file>